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</p:sldIdLst>
  <p:sldSz cx="10080625" cy="5670550"/>
  <p:notesSz cx="7559675" cy="106918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96" y="2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5360"/>
            <a:ext cx="9071640" cy="94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240"/>
            <a:ext cx="907164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3800"/>
            <a:ext cx="907164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5360"/>
            <a:ext cx="9071640" cy="94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240"/>
            <a:ext cx="442692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240"/>
            <a:ext cx="442692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3043800"/>
            <a:ext cx="442692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3043800"/>
            <a:ext cx="442692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5360"/>
            <a:ext cx="9071640" cy="94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240"/>
            <a:ext cx="9071640" cy="32882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326240"/>
            <a:ext cx="9071640" cy="32882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Grafik 36"/>
          <p:cNvPicPr/>
          <p:nvPr/>
        </p:nvPicPr>
        <p:blipFill>
          <a:blip r:embed="rId2"/>
          <a:stretch/>
        </p:blipFill>
        <p:spPr>
          <a:xfrm>
            <a:off x="2979000" y="1326240"/>
            <a:ext cx="4121280" cy="3288240"/>
          </a:xfrm>
          <a:prstGeom prst="rect">
            <a:avLst/>
          </a:prstGeom>
          <a:ln>
            <a:noFill/>
          </a:ln>
        </p:spPr>
      </p:pic>
      <p:pic>
        <p:nvPicPr>
          <p:cNvPr id="38" name="Grafik 37"/>
          <p:cNvPicPr/>
          <p:nvPr/>
        </p:nvPicPr>
        <p:blipFill>
          <a:blip r:embed="rId2"/>
          <a:stretch/>
        </p:blipFill>
        <p:spPr>
          <a:xfrm>
            <a:off x="2979000" y="1326240"/>
            <a:ext cx="4121280" cy="32882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5360"/>
            <a:ext cx="9071640" cy="94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240"/>
            <a:ext cx="9071640" cy="3288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5360"/>
            <a:ext cx="9071640" cy="94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240"/>
            <a:ext cx="9071640" cy="32882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5360"/>
            <a:ext cx="9071640" cy="94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240"/>
            <a:ext cx="4426920" cy="32882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240"/>
            <a:ext cx="4426920" cy="32882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5360"/>
            <a:ext cx="9071640" cy="94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5360"/>
            <a:ext cx="9071640" cy="43902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5360"/>
            <a:ext cx="9071640" cy="94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240"/>
            <a:ext cx="442692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3043800"/>
            <a:ext cx="442692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326240"/>
            <a:ext cx="4426920" cy="32882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5360"/>
            <a:ext cx="9071640" cy="94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240"/>
            <a:ext cx="4426920" cy="328824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240"/>
            <a:ext cx="442692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3800"/>
            <a:ext cx="442692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5360"/>
            <a:ext cx="9071640" cy="94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de-DE" sz="33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240"/>
            <a:ext cx="442692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240"/>
            <a:ext cx="442692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3800"/>
            <a:ext cx="9071640" cy="1568160"/>
          </a:xfrm>
          <a:prstGeom prst="rect">
            <a:avLst/>
          </a:prstGeom>
        </p:spPr>
        <p:txBody>
          <a:bodyPr lIns="0" tIns="0" rIns="0" bIns="0"/>
          <a:lstStyle/>
          <a:p>
            <a:endParaRPr lang="de-DE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5360"/>
            <a:ext cx="9071640" cy="94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de-DE" sz="33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Titeltextes durch Klicken bearbeiten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326240"/>
            <a:ext cx="9071640" cy="32882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Gliederungstextes durch Klicken bearbeiten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11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Zweite Gliederungsebene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Dritte Gliederungsebene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Vierte Gliederungsebene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Fünfte Gliederungsebene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Sechste Gliederungsebene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5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Siebte Gliederungsebene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4920"/>
            <a:ext cx="2348280" cy="3909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de-DE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&lt;Datum/Uhrzeit&gt;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4920"/>
            <a:ext cx="3195000" cy="39096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de-DE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&lt;Fußzeile&gt;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4920"/>
            <a:ext cx="2348280" cy="3909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D8356461-079D-48F5-944E-41FFE1FD2E31}" type="slidenum">
              <a:rPr lang="de-DE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‹Nr.›</a:t>
            </a:fld>
            <a:endParaRPr lang="de-DE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256000" y="576000"/>
            <a:ext cx="4608000" cy="2088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lang="de-DE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TextShape 2"/>
          <p:cNvSpPr txBox="1"/>
          <p:nvPr/>
        </p:nvSpPr>
        <p:spPr>
          <a:xfrm>
            <a:off x="5400000" y="-72000"/>
            <a:ext cx="4248000" cy="504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Ubuntu"/>
              </a:rPr>
              <a:t>DIY Bordcontroller für Yachten</a:t>
            </a:r>
            <a:endParaRPr lang="de-DE" sz="33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TextShape 3"/>
          <p:cNvSpPr txBox="1"/>
          <p:nvPr/>
        </p:nvSpPr>
        <p:spPr>
          <a:xfrm>
            <a:off x="288000" y="2791800"/>
            <a:ext cx="4248000" cy="504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de-DE" sz="2400" b="1" strike="noStrike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Ubuntu"/>
              </a:rPr>
              <a:t>DIY Bordcontroller für Yachten</a:t>
            </a:r>
            <a:endParaRPr lang="de-DE" sz="33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TextShape 4"/>
          <p:cNvSpPr txBox="1"/>
          <p:nvPr/>
        </p:nvSpPr>
        <p:spPr>
          <a:xfrm>
            <a:off x="80639" y="3456000"/>
            <a:ext cx="4908804" cy="2076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Regelung des KFZ-Drehstromgenerators Bord von Yachten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Überwachung des Energiesystems und Schutz vor unzulässigen Betriebszuständen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Anzeigen wichtiger Systemzustände (Ladestrom, Spannung, Strom und Restkapazität, Warnmeldungen)</a:t>
            </a:r>
          </a:p>
        </p:txBody>
      </p:sp>
      <p:pic>
        <p:nvPicPr>
          <p:cNvPr id="3" name="Grafik 2" descr="Ein Bild, das aus Holz, Holz, Uhr, Tisch enthält.&#10;&#10;Automatisch generierte Beschreibung">
            <a:extLst>
              <a:ext uri="{FF2B5EF4-FFF2-40B4-BE49-F238E27FC236}">
                <a16:creationId xmlns:a16="http://schemas.microsoft.com/office/drawing/2014/main" id="{4FAB7D04-1E71-42CB-9B69-8435ADE439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452" y="418469"/>
            <a:ext cx="3604592" cy="24030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36</Words>
  <Application>Microsoft Office PowerPoint</Application>
  <PresentationFormat>Benutzerdefiniert</PresentationFormat>
  <Paragraphs>6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7" baseType="lpstr">
      <vt:lpstr>Arial</vt:lpstr>
      <vt:lpstr>Symbol</vt:lpstr>
      <vt:lpstr>Times New Roman</vt:lpstr>
      <vt:lpstr>Ubuntu</vt:lpstr>
      <vt:lpstr>Wingdings</vt:lpstr>
      <vt:lpstr>Office Theme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subject/>
  <dc:creator>Oliver Bast</dc:creator>
  <dc:description/>
  <cp:lastModifiedBy>Oliver Bast</cp:lastModifiedBy>
  <cp:revision>24</cp:revision>
  <dcterms:created xsi:type="dcterms:W3CDTF">2019-12-23T19:03:25Z</dcterms:created>
  <dcterms:modified xsi:type="dcterms:W3CDTF">2020-01-16T20:48:44Z</dcterms:modified>
  <dc:language>de-DE</dc:language>
</cp:coreProperties>
</file>